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8" r:id="rId3"/>
    <p:sldId id="264" r:id="rId4"/>
    <p:sldId id="265" r:id="rId5"/>
    <p:sldId id="266" r:id="rId6"/>
    <p:sldId id="267" r:id="rId7"/>
    <p:sldId id="268" r:id="rId8"/>
    <p:sldId id="263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F581-42DA-4A2E-A670-45B1B597B6A7}" type="datetimeFigureOut">
              <a:rPr lang="en-GB" smtClean="0"/>
              <a:pPr/>
              <a:t>29/06/2020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F581-42DA-4A2E-A670-45B1B597B6A7}" type="datetimeFigureOut">
              <a:rPr lang="en-GB" smtClean="0"/>
              <a:pPr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F581-42DA-4A2E-A670-45B1B597B6A7}" type="datetimeFigureOut">
              <a:rPr lang="en-GB" smtClean="0"/>
              <a:pPr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F581-42DA-4A2E-A670-45B1B597B6A7}" type="datetimeFigureOut">
              <a:rPr lang="en-GB" smtClean="0"/>
              <a:pPr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F581-42DA-4A2E-A670-45B1B597B6A7}" type="datetimeFigureOut">
              <a:rPr lang="en-GB" smtClean="0"/>
              <a:pPr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F581-42DA-4A2E-A670-45B1B597B6A7}" type="datetimeFigureOut">
              <a:rPr lang="en-GB" smtClean="0"/>
              <a:pPr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F581-42DA-4A2E-A670-45B1B597B6A7}" type="datetimeFigureOut">
              <a:rPr lang="en-GB" smtClean="0"/>
              <a:pPr/>
              <a:t>29/06/2020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F581-42DA-4A2E-A670-45B1B597B6A7}" type="datetimeFigureOut">
              <a:rPr lang="en-GB" smtClean="0"/>
              <a:pPr/>
              <a:t>29/06/2020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F581-42DA-4A2E-A670-45B1B597B6A7}" type="datetimeFigureOut">
              <a:rPr lang="en-GB" smtClean="0"/>
              <a:pPr/>
              <a:t>29/06/2020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F581-42DA-4A2E-A670-45B1B597B6A7}" type="datetimeFigureOut">
              <a:rPr lang="en-GB" smtClean="0"/>
              <a:pPr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F581-42DA-4A2E-A670-45B1B597B6A7}" type="datetimeFigureOut">
              <a:rPr lang="en-GB" smtClean="0"/>
              <a:pPr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40F581-42DA-4A2E-A670-45B1B597B6A7}" type="datetimeFigureOut">
              <a:rPr lang="en-GB" smtClean="0"/>
              <a:pPr/>
              <a:t>29/06/2020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BDFF5B-42C0-419C-8A6D-9BBCDF3B5E18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MY CUP RUNS OVER</a:t>
            </a: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Psalm </a:t>
            </a:r>
            <a:r>
              <a:rPr lang="en-GB" sz="4800" dirty="0" smtClean="0"/>
              <a:t>23:5 / Psalm 116</a:t>
            </a:r>
            <a:endParaRPr lang="en-GB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MY CUP RUNS OVER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4000" dirty="0" smtClean="0"/>
              <a:t>David praised God for the abundance He provided (runs over)</a:t>
            </a:r>
            <a:endParaRPr lang="en-GB" sz="4000" dirty="0" smtClean="0"/>
          </a:p>
          <a:p>
            <a:r>
              <a:rPr lang="en-GB" sz="4000" dirty="0" smtClean="0"/>
              <a:t>In verse 5 the oil spoken of is the perfumed oil of hospitality, an anointing of favour</a:t>
            </a:r>
          </a:p>
          <a:p>
            <a:r>
              <a:rPr lang="en-GB" sz="4000" dirty="0" smtClean="0"/>
              <a:t>David recognised the favour of God on his life – do we</a:t>
            </a:r>
            <a:r>
              <a:rPr lang="en-GB" sz="4000" dirty="0" smtClean="0"/>
              <a:t>?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MY CUP RUNS OVER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sz="4000" b="1" dirty="0" smtClean="0"/>
              <a:t>Attitude of gratitude</a:t>
            </a:r>
          </a:p>
          <a:p>
            <a:pPr>
              <a:buNone/>
            </a:pPr>
            <a:r>
              <a:rPr lang="en-GB" sz="4000" dirty="0" smtClean="0"/>
              <a:t>“Thou hast given so much to me! Give one thing more – a grateful heart!” – George Herbert (poet)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MY CUP RUNS OVER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sz="4000" b="1" dirty="0" smtClean="0"/>
              <a:t>My cup runs over with love from God</a:t>
            </a:r>
          </a:p>
          <a:p>
            <a:r>
              <a:rPr lang="en-GB" sz="4000" dirty="0" smtClean="0"/>
              <a:t>A love that seeks us out – Luke 19:10</a:t>
            </a:r>
          </a:p>
          <a:p>
            <a:r>
              <a:rPr lang="en-GB" sz="4000" dirty="0" smtClean="0"/>
              <a:t>A love that secures</a:t>
            </a:r>
          </a:p>
          <a:p>
            <a:r>
              <a:rPr lang="en-GB" sz="4000" dirty="0" smtClean="0"/>
              <a:t> John 10:11, 27</a:t>
            </a:r>
          </a:p>
          <a:p>
            <a:r>
              <a:rPr lang="en-GB" sz="4000" dirty="0" smtClean="0"/>
              <a:t>Romans 8: 38, 39</a:t>
            </a:r>
          </a:p>
          <a:p>
            <a:pPr>
              <a:buNone/>
            </a:pPr>
            <a:endParaRPr lang="en-GB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MY CUP RUNS OVER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sz="4000" b="1" dirty="0" smtClean="0"/>
              <a:t>My cup runs over with providential care</a:t>
            </a:r>
          </a:p>
          <a:p>
            <a:r>
              <a:rPr lang="en-GB" sz="4000" dirty="0" smtClean="0"/>
              <a:t>God is with us (Emmanuel) and will not leave us – Hebrews 13:5, Deuteronomy 31:6, 8</a:t>
            </a:r>
          </a:p>
          <a:p>
            <a:r>
              <a:rPr lang="en-GB" sz="4000" dirty="0" smtClean="0"/>
              <a:t>God provides for us</a:t>
            </a:r>
            <a:endParaRPr lang="en-GB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MY CUP RUNS OVER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4000" b="1" dirty="0" smtClean="0"/>
              <a:t>My cup runs over with comfort in time of trouble</a:t>
            </a:r>
          </a:p>
          <a:p>
            <a:r>
              <a:rPr lang="en-GB" sz="4000" dirty="0" smtClean="0"/>
              <a:t>We are not immune from sorrow or pain (as David also experienced) but God is with us</a:t>
            </a:r>
          </a:p>
          <a:p>
            <a:r>
              <a:rPr lang="en-GB" sz="4000" dirty="0" smtClean="0"/>
              <a:t>The Holy Spirit strengthens and guides 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MY CUP RUNS OVER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4000" b="1" dirty="0" smtClean="0"/>
              <a:t>My cup runs over with assurance of salvation</a:t>
            </a:r>
          </a:p>
          <a:p>
            <a:r>
              <a:rPr lang="en-GB" sz="4000" dirty="0" smtClean="0"/>
              <a:t>Jesus’ promises: John 14:1 – 6 &amp; John 10:28</a:t>
            </a:r>
          </a:p>
          <a:p>
            <a:r>
              <a:rPr lang="en-GB" sz="4000" dirty="0" smtClean="0"/>
              <a:t>The perseverance of the saints is a precious doctrine and comfort to us – Romans 11:29, Philippians 1:6, 2 Timothy 2;13 </a:t>
            </a:r>
          </a:p>
          <a:p>
            <a:endParaRPr lang="en-GB" sz="4000" dirty="0" smtClean="0"/>
          </a:p>
          <a:p>
            <a:pPr>
              <a:buNone/>
            </a:pPr>
            <a:endParaRPr lang="en-GB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MY CUP RUNS OVER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sz="4000" b="1" dirty="0" smtClean="0"/>
              <a:t>Psalm 116</a:t>
            </a:r>
          </a:p>
          <a:p>
            <a:r>
              <a:rPr lang="en-GB" sz="4000" dirty="0" smtClean="0"/>
              <a:t>The words of a man whom God delivered from death</a:t>
            </a:r>
          </a:p>
          <a:p>
            <a:r>
              <a:rPr lang="en-GB" sz="4000" dirty="0" smtClean="0"/>
              <a:t>It begin with a statement of his love for God because He has answered </a:t>
            </a:r>
            <a:r>
              <a:rPr lang="en-GB" sz="4000" dirty="0" smtClean="0"/>
              <a:t>his prayers</a:t>
            </a:r>
            <a:endParaRPr lang="en-GB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/>
              <a:t>MY CUP RUNS OVER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GB" sz="4000" b="1" dirty="0" smtClean="0"/>
              <a:t>Psalm 116 – our response</a:t>
            </a:r>
          </a:p>
          <a:p>
            <a:r>
              <a:rPr lang="en-GB" sz="4000" dirty="0" smtClean="0"/>
              <a:t>I will walk before the Lord in the land of the living (9)</a:t>
            </a:r>
          </a:p>
          <a:p>
            <a:r>
              <a:rPr lang="en-GB" sz="4000" dirty="0" smtClean="0"/>
              <a:t>I will take up the cup of salvation (13)</a:t>
            </a:r>
          </a:p>
          <a:p>
            <a:r>
              <a:rPr lang="en-GB" sz="4000" dirty="0" smtClean="0"/>
              <a:t>I will pay my vows unto the Lord in the presence of all His people (14)</a:t>
            </a:r>
          </a:p>
          <a:p>
            <a:r>
              <a:rPr lang="en-GB" sz="4000" dirty="0" smtClean="0"/>
              <a:t>I will offer to Thee the sacrifice of thanksgiving (19)</a:t>
            </a:r>
            <a:endParaRPr lang="en-GB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341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MY CUP RUNS OVER</vt:lpstr>
      <vt:lpstr>MY CUP RUNS OVER</vt:lpstr>
      <vt:lpstr>MY CUP RUNS OVER</vt:lpstr>
      <vt:lpstr>MY CUP RUNS OVER</vt:lpstr>
      <vt:lpstr>MY CUP RUNS OVER</vt:lpstr>
      <vt:lpstr>MY CUP RUNS OVER</vt:lpstr>
      <vt:lpstr>MY CUP RUNS OVER</vt:lpstr>
      <vt:lpstr>MY CUP RUNS OVER</vt:lpstr>
      <vt:lpstr>MY CUP RUNS OVER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STILL</dc:title>
  <dc:creator>David Chapman</dc:creator>
  <cp:lastModifiedBy>User</cp:lastModifiedBy>
  <cp:revision>9</cp:revision>
  <dcterms:created xsi:type="dcterms:W3CDTF">2013-05-10T15:09:54Z</dcterms:created>
  <dcterms:modified xsi:type="dcterms:W3CDTF">2020-06-29T10:54:52Z</dcterms:modified>
</cp:coreProperties>
</file>